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34204275" cy="19442113"/>
  <p:notesSz cx="6858000" cy="9144000"/>
  <p:defaultTextStyle>
    <a:defPPr>
      <a:defRPr lang="pl-PL"/>
    </a:defPPr>
    <a:lvl1pPr marL="0" lvl="0" indent="0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1" d="100"/>
          <a:sy n="41" d="100"/>
        </p:scale>
        <p:origin x="-420" y="-72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2022-10-10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wrap="square" lIns="306543" tIns="153272" rIns="306543" bIns="153272" numCol="1" anchor="ctr" anchorCtr="0" compatLnSpc="1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1" hangingPunct="1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 eaLnBrk="1" hangingPunct="1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</a:p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 eaLnBrk="1" hangingPunct="1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pl-PL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ilonawojciuk</cp:lastModifiedBy>
  <cp:revision>3</cp:revision>
  <dcterms:created xsi:type="dcterms:W3CDTF">2018-06-29T20:39:58Z</dcterms:created>
  <dcterms:modified xsi:type="dcterms:W3CDTF">2022-10-10T08:15:57Z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