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34204275" cy="19441795"/>
  <p:notesSz cx="6858000" cy="9144000"/>
  <p:defaultTextStyle>
    <a:defPPr>
      <a:defRPr lang="pl-PL"/>
    </a:defPPr>
    <a:lvl1pPr marL="0" lvl="0" indent="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1" d="100"/>
          <a:sy n="41" d="100"/>
        </p:scale>
        <p:origin x="-420" y="-72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lstStyle/>
          <a:p>
            <a:pPr lvl="0"/>
            <a:r>
              <a:rPr dirty="0"/>
              <a:t>Kliknij, aby edytować styl</a:t>
            </a:r>
            <a:endParaRPr dirty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dirty="0"/>
              <a:t>Kliknij, aby edytować style wzorca tekstu</a:t>
            </a:r>
            <a:endParaRPr dirty="0"/>
          </a:p>
          <a:p>
            <a:pPr lvl="1"/>
            <a:r>
              <a:rPr dirty="0"/>
              <a:t>Drugi poziom</a:t>
            </a:r>
            <a:endParaRPr dirty="0"/>
          </a:p>
          <a:p>
            <a:pPr lvl="2"/>
            <a:r>
              <a:rPr dirty="0"/>
              <a:t>Trzeci poziom</a:t>
            </a:r>
            <a:endParaRPr dirty="0"/>
          </a:p>
          <a:p>
            <a:pPr lvl="3"/>
            <a:r>
              <a:rPr dirty="0"/>
              <a:t>Czwarty poziom</a:t>
            </a:r>
            <a:endParaRPr dirty="0"/>
          </a:p>
          <a:p>
            <a:pPr lvl="4"/>
            <a:r>
              <a:rPr dirty="0"/>
              <a:t>Piąty poziom</a:t>
            </a:r>
            <a:endParaRPr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Tabele, ryciny</a:t>
            </a: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  <a:endParaRPr kumimoji="0" lang="pl-PL" sz="15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3000" dirty="0">
                <a:latin typeface="Arial" panose="020B0604020202020204" pitchFamily="34" charset="0"/>
              </a:rPr>
              <a:t>Piśmiennictwo</a:t>
            </a:r>
            <a:endParaRPr lang="en-US" altLang="cs-CZ" sz="3000" dirty="0">
              <a:latin typeface="Arial" panose="020B0604020202020204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6001663" y="16189325"/>
            <a:ext cx="7145338" cy="2197100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1410" b="1" u="sng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AutoNum type="arabicPeriod"/>
              <a:defRPr/>
            </a:pPr>
            <a:endParaRPr kumimoji="0" lang="en-US" sz="1410" b="1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>
              <a:spcBef>
                <a:spcPct val="500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  <a:endParaRPr kumimoji="0" lang="pl-PL" sz="15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884</Words>
  <Application>WPS Presentation</Application>
  <PresentationFormat>Niestandardowy</PresentationFormat>
  <Paragraphs>169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Times New Roman</vt:lpstr>
      <vt:lpstr>Symbol</vt:lpstr>
      <vt:lpstr>Microsoft YaHei</vt:lpstr>
      <vt:lpstr>Arial Unicode MS</vt:lpstr>
      <vt:lpstr>Motyw pakietu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WF</cp:lastModifiedBy>
  <cp:revision>4</cp:revision>
  <dcterms:created xsi:type="dcterms:W3CDTF">2018-06-29T20:39:00Z</dcterms:created>
  <dcterms:modified xsi:type="dcterms:W3CDTF">2022-01-04T16:29:44Z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1033-11.2.0.10308</vt:lpwstr>
  </property>
  <property fmtid="{D5CDD505-2E9C-101B-9397-08002B2CF9AE}" pid="3" name="ICV">
    <vt:lpwstr>64DED4030122407985BA89441552A1DA</vt:lpwstr>
  </property>
</Properties>
</file>